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718C-E912-568F-53FA-B265C03A5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4E750-19D2-EF31-3438-EB422971C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2335A-2A50-0E7C-151D-3ED340FC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97CBB-979D-B7A4-E35F-AF1175DD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C3E7-B141-FF58-494B-69C90914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20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27D0-DECB-F7E0-B7CC-AECE0394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763BD-D13E-E0E5-D89D-C20C3C902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0C9D1-BBE4-CAFE-0274-0BC8770F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2423-A475-3178-6A43-D00CACF1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DB73C-5F5F-EFA9-8E73-7A1F2B66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60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F99E34-69E9-0F36-3A25-CA462FD33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735DA5-1E78-66DD-46EF-8DFE5AF8F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D8EC-698C-C6E1-EF1D-21058B1D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06544-98B7-859D-C9FB-E2E6931B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82960-0182-0D7D-0C63-4D7A50E6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2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43E-F530-4DE2-2065-BF603FD4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B951-D984-E2E6-0699-0FA81ED74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2A458-E4AC-CBDB-D475-152A6799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BB7A9-A48A-938C-4722-2DF6FE18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88EEC-CFEE-1458-ADB4-D97DB9D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02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4262-A5E9-3D1A-4450-1F910E1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6AAF2-11CF-FF15-39DF-FB07B392C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A932E-DCE1-2CC4-C983-3E0707F4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F399E-D7BF-8E29-FF8A-377040A3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DAFA-8587-5137-639E-ED672AF2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70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C07B-4AEF-6B17-A2C5-C13BBAB6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71FA6-B8CC-0229-05FB-4A8484070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FB050-3343-016C-34F3-74F16727B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7A36A-BCE4-7558-EBA9-71E007BD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1FCBD-9A1F-5CA0-D2CC-7E700CC2C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DE0DD-A80C-EEF0-B260-E4D9F658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34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07A6-4E29-D8AB-3816-54C07E45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A9D47-7DE9-30A5-9894-F73325D44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5D967-375D-7D0D-2CFC-8A777CCC7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E7B9B-4E74-522F-6B04-406F937FC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DD5CB-6C9B-C49B-4977-5B086D21E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1DFE8-5E03-6CB8-977D-FCCA8939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5139F-08ED-FFDB-5ABB-B6A456CA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F964D-357A-EF84-2310-63E81617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2832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C8C8-6A02-9DA9-7DC7-49D325D0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22641-5E95-A53E-DAAA-4C116217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7CDF3-664B-B788-A85F-1F84ADD1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B8D05-010B-0186-5FBF-36BF21A4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387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6BA72-F36C-E341-4382-81B46BB6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6FD533-C98E-60AD-700A-A5FC42D0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7D827-81DF-0520-4523-712F4932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21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8FF7-FFEB-C180-0B0A-C6EBCA42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6E4EA-CEAE-CEE2-9146-23186623B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B2372-974D-A24D-D3CD-579741154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F191-C61D-C45C-6AD2-77D86E4C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2D30-8739-FB25-BF10-413B9EA6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50232-A69E-5888-18A7-98CB049C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35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98EC-6839-D29D-A060-DA77EF3E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56991-B827-7AB9-29CA-01D627BBC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AF2E9-60C6-E944-DE79-9270CFCC5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782F8-0DA1-9E0F-23EA-C025BBA4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CD0A4-E33D-85B1-10DE-F5C4E0B6C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24188-8B9C-6FEF-7D62-5AC5A825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63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726D3A-A99A-8EBD-DD0B-EFBF84A0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D808-7EF6-C824-1ADE-E37E490F6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DAEDE-1CE8-EEB8-7143-C23528C9F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8468-6B8D-49D0-A6ED-04804FB3FF75}" type="datetimeFigureOut">
              <a:rPr lang="en-CA" smtClean="0"/>
              <a:t>2023-04-14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CF76-97D5-EC72-8492-31DA39951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87ED7-A51E-0833-D493-C8D3B686F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FC031-E297-4E4E-8292-DFD7B236B9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17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">
            <a:hlinkClick r:id="" action="ppaction://media"/>
            <a:extLst>
              <a:ext uri="{FF2B5EF4-FFF2-40B4-BE49-F238E27FC236}">
                <a16:creationId xmlns:a16="http://schemas.microsoft.com/office/drawing/2014/main" id="{96200C42-DDDB-2BF2-D9D4-F1898A55E3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8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jullieta lum</dc:creator>
  <cp:lastModifiedBy>jullieta lum</cp:lastModifiedBy>
  <cp:revision>1</cp:revision>
  <dcterms:created xsi:type="dcterms:W3CDTF">2023-04-14T13:55:14Z</dcterms:created>
  <dcterms:modified xsi:type="dcterms:W3CDTF">2023-04-14T13:56:06Z</dcterms:modified>
</cp:coreProperties>
</file>